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69" r:id="rId18"/>
    <p:sldId id="275" r:id="rId19"/>
    <p:sldId id="270" r:id="rId20"/>
    <p:sldId id="276" r:id="rId21"/>
    <p:sldId id="271" r:id="rId22"/>
    <p:sldId id="27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folkaquajet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www.norfolkaquajets.com/wp-content/uploads/2013/08/2018-Inappropriate-Behavior-Policy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940177"/>
            <a:ext cx="8689976" cy="2509213"/>
          </a:xfrm>
        </p:spPr>
        <p:txBody>
          <a:bodyPr>
            <a:noAutofit/>
          </a:bodyPr>
          <a:lstStyle/>
          <a:p>
            <a:r>
              <a:rPr lang="en-US" sz="5400" dirty="0"/>
              <a:t>Welcome to the Norfolk ymca aquajets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inspire and enable our members to achieve excellence in the sport of swimming and in life.</a:t>
            </a:r>
          </a:p>
          <a:p>
            <a:r>
              <a:rPr lang="en-US" sz="1800" dirty="0"/>
              <a:t>-Aquajet 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239116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Meets: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23075"/>
          </a:xfrm>
        </p:spPr>
        <p:txBody>
          <a:bodyPr>
            <a:normAutofit/>
          </a:bodyPr>
          <a:lstStyle/>
          <a:p>
            <a:r>
              <a:rPr lang="en-US" dirty="0"/>
              <a:t>Athletes are encouraged to go to as many meets as they can</a:t>
            </a:r>
          </a:p>
          <a:p>
            <a:r>
              <a:rPr lang="en-US" dirty="0"/>
              <a:t>Meet schedules, information, and sign up can all be found on the aquajet website under the </a:t>
            </a:r>
            <a:r>
              <a:rPr lang="en-US" b="1" u="sng" dirty="0"/>
              <a:t>Upcoming swim meets </a:t>
            </a:r>
            <a:r>
              <a:rPr lang="en-US" dirty="0"/>
              <a:t>tab</a:t>
            </a:r>
          </a:p>
          <a:p>
            <a:r>
              <a:rPr lang="en-US" dirty="0"/>
              <a:t>There will be a coach present at every team meet that has at least 8 </a:t>
            </a:r>
            <a:r>
              <a:rPr lang="en-US" dirty="0" err="1"/>
              <a:t>aquajets</a:t>
            </a:r>
            <a:r>
              <a:rPr lang="en-US" dirty="0"/>
              <a:t> entered. A coach will attend all championship meets regardless of the number of swimmers entered in the meet.</a:t>
            </a:r>
          </a:p>
          <a:p>
            <a:r>
              <a:rPr lang="en-US" dirty="0"/>
              <a:t>Home meets</a:t>
            </a:r>
          </a:p>
          <a:p>
            <a:pPr lvl="1"/>
            <a:r>
              <a:rPr lang="en-US" dirty="0"/>
              <a:t>each family that has a swimmer signed up for any home swim meets will be asked to provide one (1) volunteer to help at the meet or pay $25 to the club</a:t>
            </a:r>
          </a:p>
        </p:txBody>
      </p:sp>
    </p:spTree>
    <p:extLst>
      <p:ext uri="{BB962C8B-B14F-4D97-AF65-F5344CB8AC3E}">
        <p14:creationId xmlns:p14="http://schemas.microsoft.com/office/powerpoint/2010/main" val="67589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Meets: entries/scratches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Coaches are in charge of all entries and scratches</a:t>
            </a:r>
          </a:p>
          <a:p>
            <a:r>
              <a:rPr lang="en-US" dirty="0"/>
              <a:t>No athlete (or parent) can scratch from an event without permission from a coach</a:t>
            </a:r>
          </a:p>
          <a:p>
            <a:r>
              <a:rPr lang="en-US" dirty="0"/>
              <a:t>athletes are expected to swim all entered events at meets</a:t>
            </a:r>
          </a:p>
          <a:p>
            <a:r>
              <a:rPr lang="en-US" dirty="0"/>
              <a:t>Event fees must be paid for each event an athlete is entered in, even if he/she scratches or misses the event</a:t>
            </a:r>
          </a:p>
          <a:p>
            <a:r>
              <a:rPr lang="en-US" dirty="0"/>
              <a:t>If your swimmer is unable to attend a meet that he/she is already signed up for, </a:t>
            </a:r>
            <a:r>
              <a:rPr lang="en-US" b="1" i="1" dirty="0"/>
              <a:t>let someone know!</a:t>
            </a:r>
          </a:p>
        </p:txBody>
      </p:sp>
    </p:spTree>
    <p:extLst>
      <p:ext uri="{BB962C8B-B14F-4D97-AF65-F5344CB8AC3E}">
        <p14:creationId xmlns:p14="http://schemas.microsoft.com/office/powerpoint/2010/main" val="7444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Meets: what to bring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91024"/>
            <a:ext cx="4873474" cy="679994"/>
          </a:xfrm>
        </p:spPr>
        <p:txBody>
          <a:bodyPr/>
          <a:lstStyle/>
          <a:p>
            <a:r>
              <a:rPr lang="en-US" sz="2800" u="sng" dirty="0"/>
              <a:t>swimmers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54061" y="2535857"/>
            <a:ext cx="5106027" cy="34656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Team suit</a:t>
            </a:r>
          </a:p>
          <a:p>
            <a:r>
              <a:rPr lang="en-US" dirty="0"/>
              <a:t>Goggles</a:t>
            </a:r>
          </a:p>
          <a:p>
            <a:r>
              <a:rPr lang="en-US" dirty="0"/>
              <a:t>Team cap</a:t>
            </a:r>
          </a:p>
          <a:p>
            <a:r>
              <a:rPr lang="en-US" dirty="0"/>
              <a:t>At least 2 towels</a:t>
            </a:r>
          </a:p>
          <a:p>
            <a:r>
              <a:rPr lang="en-US" dirty="0"/>
              <a:t>Healthy Snacks</a:t>
            </a:r>
          </a:p>
          <a:p>
            <a:r>
              <a:rPr lang="en-US" dirty="0"/>
              <a:t>Playing cards/games</a:t>
            </a:r>
          </a:p>
          <a:p>
            <a:r>
              <a:rPr lang="en-US" dirty="0"/>
              <a:t>Extras</a:t>
            </a:r>
          </a:p>
          <a:p>
            <a:pPr lvl="1"/>
            <a:r>
              <a:rPr lang="en-US" dirty="0"/>
              <a:t>Suits, goggles, caps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97" y="1691024"/>
            <a:ext cx="4881804" cy="679994"/>
          </a:xfrm>
        </p:spPr>
        <p:txBody>
          <a:bodyPr/>
          <a:lstStyle/>
          <a:p>
            <a:r>
              <a:rPr lang="en-US" sz="2800" u="sng" dirty="0"/>
              <a:t>parents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2533391"/>
            <a:ext cx="5105401" cy="27401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Chairs (not all meets provide seating)</a:t>
            </a:r>
          </a:p>
          <a:p>
            <a:r>
              <a:rPr lang="en-US" dirty="0"/>
              <a:t>Markers</a:t>
            </a:r>
          </a:p>
          <a:p>
            <a:r>
              <a:rPr lang="en-US" dirty="0"/>
              <a:t>Snacks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Camera</a:t>
            </a:r>
          </a:p>
          <a:p>
            <a:r>
              <a:rPr lang="en-US" dirty="0"/>
              <a:t>Sunscreen (outdoor meets)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56" y="5273578"/>
            <a:ext cx="1364033" cy="1159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83095" y="3207336"/>
            <a:ext cx="1565766" cy="170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1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Meets: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Athletes are expected to:</a:t>
            </a:r>
          </a:p>
          <a:p>
            <a:pPr lvl="1"/>
            <a:r>
              <a:rPr lang="en-US" dirty="0"/>
              <a:t>Respect and support teammates</a:t>
            </a:r>
          </a:p>
          <a:p>
            <a:pPr lvl="1"/>
            <a:r>
              <a:rPr lang="en-US" dirty="0"/>
              <a:t>Respect coaches</a:t>
            </a:r>
          </a:p>
          <a:p>
            <a:pPr lvl="1"/>
            <a:r>
              <a:rPr lang="en-US" dirty="0"/>
              <a:t>Respect other teams</a:t>
            </a:r>
          </a:p>
          <a:p>
            <a:pPr lvl="1"/>
            <a:r>
              <a:rPr lang="en-US" dirty="0"/>
              <a:t>Show sportsmanship</a:t>
            </a:r>
          </a:p>
          <a:p>
            <a:pPr lvl="1"/>
            <a:r>
              <a:rPr lang="en-US" dirty="0"/>
              <a:t>Know what/when you are swimming</a:t>
            </a:r>
          </a:p>
          <a:p>
            <a:pPr lvl="1"/>
            <a:r>
              <a:rPr lang="en-US" dirty="0"/>
              <a:t>Swim all entered events</a:t>
            </a:r>
          </a:p>
          <a:p>
            <a:pPr lvl="1"/>
            <a:r>
              <a:rPr lang="en-US" dirty="0"/>
              <a:t>Talk to a coach before and after each race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002" y="2741429"/>
            <a:ext cx="3219525" cy="19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4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Meets: Championship meets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Tri-state championships</a:t>
            </a:r>
          </a:p>
          <a:p>
            <a:r>
              <a:rPr lang="en-US" dirty="0"/>
              <a:t>Midwestern championships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Should I buy my swimmer a “fast suit”?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549" y="2214694"/>
            <a:ext cx="3703728" cy="239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94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82564"/>
          </a:xfrm>
        </p:spPr>
        <p:txBody>
          <a:bodyPr/>
          <a:lstStyle/>
          <a:p>
            <a:r>
              <a:rPr lang="en-US" dirty="0"/>
              <a:t>Aquajet ad campaign (</a:t>
            </a:r>
            <a:r>
              <a:rPr lang="en-US" dirty="0" err="1"/>
              <a:t>june</a:t>
            </a:r>
            <a:r>
              <a:rPr lang="en-US" dirty="0"/>
              <a:t>/July)</a:t>
            </a:r>
          </a:p>
          <a:p>
            <a:r>
              <a:rPr lang="en-US" dirty="0"/>
              <a:t>Each family will be asked to sell 3-4 adds to be printed in our meet programs</a:t>
            </a:r>
          </a:p>
          <a:p>
            <a:r>
              <a:rPr lang="en-US" dirty="0"/>
              <a:t>Money raised from ad sales goes toward paying our coaches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16" y="3911231"/>
            <a:ext cx="41243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4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apparel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Team t-shirts – available on the team website</a:t>
            </a:r>
          </a:p>
          <a:p>
            <a:r>
              <a:rPr lang="en-US" dirty="0"/>
              <a:t>Team suits-can be purchased at Cleveland bike</a:t>
            </a:r>
          </a:p>
          <a:p>
            <a:r>
              <a:rPr lang="en-US" dirty="0"/>
              <a:t>Team Caps</a:t>
            </a:r>
          </a:p>
          <a:p>
            <a:pPr lvl="1"/>
            <a:r>
              <a:rPr lang="en-US" dirty="0"/>
              <a:t>Latex Caps: $5</a:t>
            </a:r>
          </a:p>
          <a:p>
            <a:pPr lvl="1"/>
            <a:r>
              <a:rPr lang="en-US" dirty="0"/>
              <a:t>Silicone Caps: $12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607" y="2214694"/>
            <a:ext cx="3429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36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9162"/>
          </a:xfrm>
        </p:spPr>
        <p:txBody>
          <a:bodyPr>
            <a:normAutofit/>
          </a:bodyPr>
          <a:lstStyle/>
          <a:p>
            <a:r>
              <a:rPr lang="en-US" dirty="0"/>
              <a:t>Encourage and support your children </a:t>
            </a:r>
            <a:r>
              <a:rPr lang="en-US" b="1" dirty="0"/>
              <a:t>, Don’t try to be their coach!</a:t>
            </a:r>
          </a:p>
          <a:p>
            <a:r>
              <a:rPr lang="en-US" dirty="0"/>
              <a:t>Get your swimmers to as many practices/meets as possible</a:t>
            </a:r>
          </a:p>
          <a:p>
            <a:r>
              <a:rPr lang="en-US" dirty="0"/>
              <a:t>Get your swimmers to practices/meets on time</a:t>
            </a:r>
          </a:p>
          <a:p>
            <a:r>
              <a:rPr lang="en-US" dirty="0"/>
              <a:t>Pick swimmers up on time</a:t>
            </a:r>
          </a:p>
          <a:p>
            <a:r>
              <a:rPr lang="en-US" dirty="0"/>
              <a:t>Make sure your swimmers have the proper equipment</a:t>
            </a:r>
          </a:p>
          <a:p>
            <a:pPr lvl="1"/>
            <a:r>
              <a:rPr lang="en-US" dirty="0"/>
              <a:t>Suit, goggles, cap, etc.</a:t>
            </a:r>
          </a:p>
        </p:txBody>
      </p:sp>
    </p:spTree>
    <p:extLst>
      <p:ext uri="{BB962C8B-B14F-4D97-AF65-F5344CB8AC3E}">
        <p14:creationId xmlns:p14="http://schemas.microsoft.com/office/powerpoint/2010/main" val="198268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Keep track of swimmer’s progress</a:t>
            </a:r>
          </a:p>
          <a:p>
            <a:r>
              <a:rPr lang="en-US" dirty="0"/>
              <a:t>Trust and support coaches</a:t>
            </a:r>
          </a:p>
          <a:p>
            <a:r>
              <a:rPr lang="en-US" dirty="0"/>
              <a:t>Volunteer at meets</a:t>
            </a:r>
          </a:p>
          <a:p>
            <a:r>
              <a:rPr lang="en-US" dirty="0"/>
              <a:t>Participate in fundraiser</a:t>
            </a:r>
          </a:p>
          <a:p>
            <a:r>
              <a:rPr lang="en-US" dirty="0"/>
              <a:t>Represent the team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5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2497"/>
          </a:xfrm>
        </p:spPr>
        <p:txBody>
          <a:bodyPr>
            <a:normAutofit/>
          </a:bodyPr>
          <a:lstStyle/>
          <a:p>
            <a:r>
              <a:rPr lang="en-US" dirty="0"/>
              <a:t>Attend as many practices/meets as possible</a:t>
            </a:r>
          </a:p>
          <a:p>
            <a:r>
              <a:rPr lang="en-US" dirty="0"/>
              <a:t>Show up on time</a:t>
            </a:r>
          </a:p>
          <a:p>
            <a:r>
              <a:rPr lang="en-US" dirty="0"/>
              <a:t>Come prepared</a:t>
            </a:r>
          </a:p>
          <a:p>
            <a:r>
              <a:rPr lang="en-US" dirty="0"/>
              <a:t>Do all assigned swimming</a:t>
            </a:r>
          </a:p>
          <a:p>
            <a:r>
              <a:rPr lang="en-US" dirty="0"/>
              <a:t>Set goals</a:t>
            </a:r>
          </a:p>
        </p:txBody>
      </p:sp>
    </p:spTree>
    <p:extLst>
      <p:ext uri="{BB962C8B-B14F-4D97-AF65-F5344CB8AC3E}">
        <p14:creationId xmlns:p14="http://schemas.microsoft.com/office/powerpoint/2010/main" val="194598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Coaches</a:t>
            </a:r>
          </a:p>
          <a:p>
            <a:pPr lvl="1"/>
            <a:r>
              <a:rPr lang="en-US" dirty="0"/>
              <a:t>Head coach: David Nelson</a:t>
            </a:r>
          </a:p>
          <a:p>
            <a:pPr lvl="1"/>
            <a:r>
              <a:rPr lang="en-US" dirty="0"/>
              <a:t>Assistant Coaches: Sharon Harthoorn, Renee Cleveland, Amber </a:t>
            </a:r>
            <a:r>
              <a:rPr lang="en-US" dirty="0" err="1"/>
              <a:t>Bargstadt</a:t>
            </a:r>
            <a:endParaRPr lang="en-US" dirty="0"/>
          </a:p>
          <a:p>
            <a:r>
              <a:rPr lang="en-US" sz="2400" dirty="0"/>
              <a:t>Aquajet board of directors</a:t>
            </a:r>
          </a:p>
          <a:p>
            <a:pPr lvl="1"/>
            <a:r>
              <a:rPr lang="en-US" dirty="0"/>
              <a:t>President: Stacy Jacobs</a:t>
            </a:r>
          </a:p>
          <a:p>
            <a:pPr lvl="1"/>
            <a:r>
              <a:rPr lang="en-US" dirty="0"/>
              <a:t>VICE PRESENT: Nick Cleveland</a:t>
            </a:r>
          </a:p>
          <a:p>
            <a:pPr lvl="1"/>
            <a:r>
              <a:rPr lang="en-US" dirty="0"/>
              <a:t>Treasurer: Karen Spray</a:t>
            </a:r>
          </a:p>
          <a:p>
            <a:pPr lvl="1"/>
            <a:r>
              <a:rPr lang="en-US" dirty="0"/>
              <a:t>Secretary: Elissa Carney</a:t>
            </a:r>
          </a:p>
          <a:p>
            <a:pPr lvl="1"/>
            <a:r>
              <a:rPr lang="en-US" dirty="0"/>
              <a:t>Registrar: </a:t>
            </a:r>
            <a:r>
              <a:rPr lang="en-US" dirty="0" err="1"/>
              <a:t>mary</a:t>
            </a:r>
            <a:r>
              <a:rPr lang="en-US" dirty="0"/>
              <a:t> </a:t>
            </a:r>
            <a:r>
              <a:rPr lang="en-US" dirty="0" err="1"/>
              <a:t>meuret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06" y="4079145"/>
            <a:ext cx="1732788" cy="182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44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Trust coaches</a:t>
            </a:r>
          </a:p>
          <a:p>
            <a:r>
              <a:rPr lang="en-US" dirty="0"/>
              <a:t>Be a good teammate</a:t>
            </a:r>
          </a:p>
          <a:p>
            <a:r>
              <a:rPr lang="en-US" dirty="0"/>
              <a:t>Show sportsmanship</a:t>
            </a:r>
          </a:p>
          <a:p>
            <a:r>
              <a:rPr lang="en-US" dirty="0"/>
              <a:t>Represent your team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88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coaches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Conduct safe and productive practices</a:t>
            </a:r>
          </a:p>
          <a:p>
            <a:r>
              <a:rPr lang="en-US" dirty="0"/>
              <a:t>Educate swimmers</a:t>
            </a:r>
          </a:p>
          <a:p>
            <a:r>
              <a:rPr lang="en-US" dirty="0"/>
              <a:t>Develop proper technique</a:t>
            </a:r>
          </a:p>
          <a:p>
            <a:r>
              <a:rPr lang="en-US" dirty="0"/>
              <a:t>Pick events for meets</a:t>
            </a:r>
          </a:p>
          <a:p>
            <a:r>
              <a:rPr lang="en-US" dirty="0"/>
              <a:t>Stay up-to-date on all certifications</a:t>
            </a:r>
          </a:p>
          <a:p>
            <a:r>
              <a:rPr lang="en-US" dirty="0"/>
              <a:t>Represent the team well</a:t>
            </a:r>
          </a:p>
        </p:txBody>
      </p:sp>
    </p:spTree>
    <p:extLst>
      <p:ext uri="{BB962C8B-B14F-4D97-AF65-F5344CB8AC3E}">
        <p14:creationId xmlns:p14="http://schemas.microsoft.com/office/powerpoint/2010/main" val="4008011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become more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Volunteer at meets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Concessions</a:t>
            </a:r>
          </a:p>
          <a:p>
            <a:pPr lvl="1"/>
            <a:r>
              <a:rPr lang="en-US" dirty="0"/>
              <a:t>Merchandise table</a:t>
            </a:r>
          </a:p>
          <a:p>
            <a:r>
              <a:rPr lang="en-US" dirty="0"/>
              <a:t>Become a meet official</a:t>
            </a:r>
          </a:p>
          <a:p>
            <a:r>
              <a:rPr lang="en-US" dirty="0"/>
              <a:t>positions on the aquajet board?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83" y="2771642"/>
            <a:ext cx="1703527" cy="180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74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381" y="2653379"/>
            <a:ext cx="10364451" cy="1596177"/>
          </a:xfrm>
        </p:spPr>
        <p:txBody>
          <a:bodyPr/>
          <a:lstStyle/>
          <a:p>
            <a:r>
              <a:rPr lang="en-US" dirty="0"/>
              <a:t>See you at the pool!</a:t>
            </a:r>
          </a:p>
        </p:txBody>
      </p:sp>
    </p:spTree>
    <p:extLst>
      <p:ext uri="{BB962C8B-B14F-4D97-AF65-F5344CB8AC3E}">
        <p14:creationId xmlns:p14="http://schemas.microsoft.com/office/powerpoint/2010/main" val="316095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able to swim 2 lengths of the pool (50 yards) without stopping</a:t>
            </a:r>
          </a:p>
          <a:p>
            <a:r>
              <a:rPr lang="en-US" dirty="0"/>
              <a:t>Must be able to kick 1 length of the pool (25 yards) on back</a:t>
            </a:r>
          </a:p>
          <a:p>
            <a:r>
              <a:rPr lang="en-US" dirty="0"/>
              <a:t>Submerge underwater comfortably </a:t>
            </a:r>
          </a:p>
          <a:p>
            <a:r>
              <a:rPr lang="en-US" dirty="0"/>
              <a:t>Willingness to follow directions</a:t>
            </a:r>
          </a:p>
          <a:p>
            <a:endParaRPr lang="en-US" dirty="0"/>
          </a:p>
          <a:p>
            <a:r>
              <a:rPr lang="en-US" dirty="0"/>
              <a:t>Assessment of swimmers and final determination will be the responsibility of the Coach. Coach has final say on placement and/or acceptance into the club. No new swimmers will be added to the team after January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Payments/billing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club treasurer will send out a statement to each swim family</a:t>
            </a:r>
          </a:p>
          <a:p>
            <a:pPr lvl="0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Meet Event fees must be paid for each event an athlete is entered in, even if he/she scratches or misses the event, or is unable to attend the meet for any reason</a:t>
            </a:r>
            <a:endParaRPr lang="en-US" dirty="0"/>
          </a:p>
          <a:p>
            <a:r>
              <a:rPr lang="en-US" dirty="0"/>
              <a:t>When a swimmer is over 30 days behind on his/her fees, the swimmer will be suspended from practice and meets until the bill is paid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8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All information regarding practices and meets is available on the aquajet website</a:t>
            </a:r>
          </a:p>
          <a:p>
            <a:r>
              <a:rPr lang="en-US" dirty="0">
                <a:hlinkClick r:id="rId2"/>
              </a:rPr>
              <a:t>http://www.norfolkaquajets.com/</a:t>
            </a:r>
            <a:endParaRPr lang="en-US" dirty="0"/>
          </a:p>
          <a:p>
            <a:r>
              <a:rPr lang="en-US" dirty="0"/>
              <a:t> All team communication is done using email.  Please make sure you provide an email you actively use. Check this email periodically for team information. </a:t>
            </a:r>
          </a:p>
          <a:p>
            <a:r>
              <a:rPr lang="en-US" dirty="0"/>
              <a:t>Coach remind 101 -  you can sign up to receive text messages on your mobile devices. Simply enter (402) 403-6367 and text @AQUAJE.  YOU CAN OPT-OUT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22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Practices: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83346"/>
            <a:ext cx="10363826" cy="43401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practices are held at the Norfolk family ymca pool</a:t>
            </a:r>
          </a:p>
          <a:p>
            <a:r>
              <a:rPr lang="en-US" dirty="0"/>
              <a:t>Older groups (11 and Over)</a:t>
            </a:r>
          </a:p>
          <a:p>
            <a:pPr lvl="1"/>
            <a:r>
              <a:rPr lang="en-US" dirty="0"/>
              <a:t>Monday – Thursday, 4:00 – 5:30/6:00</a:t>
            </a:r>
          </a:p>
          <a:p>
            <a:r>
              <a:rPr lang="en-US" dirty="0"/>
              <a:t>New swimmers / Flex Members/ 10 and under swimmers</a:t>
            </a:r>
          </a:p>
          <a:p>
            <a:pPr lvl="1"/>
            <a:r>
              <a:rPr lang="en-US" dirty="0"/>
              <a:t>Practice Tuesdays and </a:t>
            </a:r>
            <a:r>
              <a:rPr lang="en-US" dirty="0" err="1"/>
              <a:t>thursdays</a:t>
            </a:r>
            <a:r>
              <a:rPr lang="en-US" dirty="0"/>
              <a:t> 4:00 – 5:00</a:t>
            </a:r>
          </a:p>
          <a:p>
            <a:r>
              <a:rPr lang="en-US" dirty="0"/>
              <a:t>November 12TH</a:t>
            </a:r>
          </a:p>
          <a:p>
            <a:pPr lvl="1"/>
            <a:r>
              <a:rPr lang="en-US" dirty="0"/>
              <a:t>Practice times will change due to high school swimming</a:t>
            </a:r>
          </a:p>
          <a:p>
            <a:r>
              <a:rPr lang="en-US" dirty="0"/>
              <a:t>Coaches will decide which group your child belongs in and when he/she should be practicing</a:t>
            </a:r>
          </a:p>
          <a:p>
            <a:r>
              <a:rPr lang="en-US" dirty="0"/>
              <a:t>Athletes are encouraged to attend as many practices as they can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4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Practices: what to bring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What to bring</a:t>
            </a:r>
          </a:p>
          <a:p>
            <a:pPr lvl="1"/>
            <a:r>
              <a:rPr lang="en-US" dirty="0"/>
              <a:t>Suit</a:t>
            </a:r>
          </a:p>
          <a:p>
            <a:pPr lvl="1"/>
            <a:r>
              <a:rPr lang="en-US" dirty="0"/>
              <a:t>Goggles</a:t>
            </a:r>
          </a:p>
          <a:p>
            <a:pPr lvl="1"/>
            <a:r>
              <a:rPr lang="en-US" dirty="0"/>
              <a:t>cap</a:t>
            </a:r>
          </a:p>
          <a:p>
            <a:pPr lvl="1"/>
            <a:r>
              <a:rPr lang="en-US" dirty="0"/>
              <a:t>Towel</a:t>
            </a:r>
          </a:p>
          <a:p>
            <a:pPr lvl="1"/>
            <a:r>
              <a:rPr lang="en-US" dirty="0"/>
              <a:t>Water Bottle</a:t>
            </a:r>
          </a:p>
          <a:p>
            <a:pPr lvl="1"/>
            <a:r>
              <a:rPr lang="en-US" dirty="0"/>
              <a:t>Inhaler (if applicable) labeled with athlete’s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940" y="4960617"/>
            <a:ext cx="1840687" cy="982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853" y="2705159"/>
            <a:ext cx="1177747" cy="18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7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3204"/>
          </a:xfrm>
        </p:spPr>
        <p:txBody>
          <a:bodyPr/>
          <a:lstStyle/>
          <a:p>
            <a:r>
              <a:rPr lang="en-US" dirty="0"/>
              <a:t>Practices: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41722"/>
            <a:ext cx="10363826" cy="46977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Athletes are expected to:</a:t>
            </a:r>
          </a:p>
          <a:p>
            <a:pPr lvl="1"/>
            <a:r>
              <a:rPr lang="en-US" dirty="0"/>
              <a:t>Respect teammates and their property in and out of the pool</a:t>
            </a:r>
          </a:p>
          <a:p>
            <a:pPr lvl="1"/>
            <a:r>
              <a:rPr lang="en-US" dirty="0"/>
              <a:t>Respect coaches</a:t>
            </a:r>
          </a:p>
          <a:p>
            <a:pPr lvl="1"/>
            <a:r>
              <a:rPr lang="en-US" dirty="0"/>
              <a:t>Respect </a:t>
            </a:r>
            <a:r>
              <a:rPr lang="en-US" dirty="0" err="1"/>
              <a:t>ymca</a:t>
            </a:r>
            <a:r>
              <a:rPr lang="en-US" dirty="0"/>
              <a:t> staff and other patrons of the </a:t>
            </a:r>
            <a:r>
              <a:rPr lang="en-US" dirty="0" err="1"/>
              <a:t>ymca</a:t>
            </a:r>
            <a:endParaRPr lang="en-US" dirty="0"/>
          </a:p>
          <a:p>
            <a:pPr lvl="1"/>
            <a:r>
              <a:rPr lang="en-US" dirty="0"/>
              <a:t>Refrain from horseplay in and out of the pool</a:t>
            </a:r>
          </a:p>
          <a:p>
            <a:pPr lvl="1"/>
            <a:r>
              <a:rPr lang="en-US" dirty="0"/>
              <a:t>Behave in locker rooms</a:t>
            </a:r>
          </a:p>
          <a:p>
            <a:pPr lvl="1"/>
            <a:r>
              <a:rPr lang="en-US" dirty="0"/>
              <a:t>Respect visiting coaches and swimmers</a:t>
            </a:r>
          </a:p>
          <a:p>
            <a:pPr lvl="1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Do all assigned swimming</a:t>
            </a:r>
            <a:endParaRPr lang="en-US" dirty="0"/>
          </a:p>
          <a:p>
            <a:r>
              <a:rPr lang="en-US" b="1" dirty="0"/>
              <a:t>Bullying of any kind, or an kind of inappropriate behavior will not be tolerated and is grounds for suspension and/or dismissal from the team . Link to team Inappropriate Behavior Policy</a:t>
            </a:r>
          </a:p>
          <a:p>
            <a:pPr marL="0" indent="0">
              <a:buNone/>
            </a:pPr>
            <a:r>
              <a:rPr lang="en-US" b="1" dirty="0"/>
              <a:t>     </a:t>
            </a:r>
            <a:r>
              <a:rPr lang="en-US" dirty="0">
                <a:hlinkClick r:id="rId2"/>
              </a:rPr>
              <a:t>2018 Inappropriate Behavior Policy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065" y="2214694"/>
            <a:ext cx="2458016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2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Practices: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Parents are welcome to observe any and all practices, provided that they:</a:t>
            </a:r>
          </a:p>
          <a:p>
            <a:pPr lvl="1"/>
            <a:r>
              <a:rPr lang="en-US" dirty="0"/>
              <a:t>Observe from behind the glass or from the bleachers</a:t>
            </a:r>
          </a:p>
          <a:p>
            <a:pPr lvl="1"/>
            <a:r>
              <a:rPr lang="en-US" dirty="0"/>
              <a:t>Do not talk to or attempt to get the attention of their children during practice</a:t>
            </a:r>
          </a:p>
          <a:p>
            <a:pPr lvl="1"/>
            <a:r>
              <a:rPr lang="en-US" dirty="0"/>
              <a:t>Stay off the pool deck</a:t>
            </a:r>
          </a:p>
          <a:p>
            <a:pPr lvl="1"/>
            <a:r>
              <a:rPr lang="en-US" dirty="0"/>
              <a:t>Do not distract coaches or swimmers from practice</a:t>
            </a:r>
          </a:p>
          <a:p>
            <a:r>
              <a:rPr lang="en-US" dirty="0"/>
              <a:t>Coaches are available to speak with parents before and after practices</a:t>
            </a:r>
          </a:p>
          <a:p>
            <a:r>
              <a:rPr lang="en-US" dirty="0"/>
              <a:t>Parents causing distractions for coaches or swimmers while observing practice may be asked to leave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7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739</TotalTime>
  <Words>1125</Words>
  <Application>Microsoft Office PowerPoint</Application>
  <PresentationFormat>Widescreen</PresentationFormat>
  <Paragraphs>163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Tw Cen MT</vt:lpstr>
      <vt:lpstr>Droplet</vt:lpstr>
      <vt:lpstr>Welcome to the Norfolk ymca aquajets</vt:lpstr>
      <vt:lpstr>Introductions</vt:lpstr>
      <vt:lpstr>Eligibility</vt:lpstr>
      <vt:lpstr>Payments/billing</vt:lpstr>
      <vt:lpstr>Team COMMUNICATION</vt:lpstr>
      <vt:lpstr>Practices: schedule</vt:lpstr>
      <vt:lpstr>Practices: what to bring</vt:lpstr>
      <vt:lpstr>Practices: conduct</vt:lpstr>
      <vt:lpstr>Practices: observation</vt:lpstr>
      <vt:lpstr>Meets: schedule</vt:lpstr>
      <vt:lpstr>Meets: entries/scratches</vt:lpstr>
      <vt:lpstr>Meets: what to bring</vt:lpstr>
      <vt:lpstr>Meets: conduct</vt:lpstr>
      <vt:lpstr>Meets: Championship meets</vt:lpstr>
      <vt:lpstr>Fundraising</vt:lpstr>
      <vt:lpstr>Team apparel</vt:lpstr>
      <vt:lpstr>Responsibilities of parents</vt:lpstr>
      <vt:lpstr>Responsibilities of parents</vt:lpstr>
      <vt:lpstr>Responsibilities of athletes</vt:lpstr>
      <vt:lpstr>Responsibilities of athletes</vt:lpstr>
      <vt:lpstr>Responsibilities of coaches</vt:lpstr>
      <vt:lpstr>How to become more involved</vt:lpstr>
      <vt:lpstr>See you at the pool!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Norfolk ymca aquajets</dc:title>
  <dc:creator>Patrick Meuret</dc:creator>
  <cp:lastModifiedBy>Michael Meuret</cp:lastModifiedBy>
  <cp:revision>63</cp:revision>
  <dcterms:created xsi:type="dcterms:W3CDTF">2014-04-22T23:32:05Z</dcterms:created>
  <dcterms:modified xsi:type="dcterms:W3CDTF">2018-08-20T22:40:05Z</dcterms:modified>
</cp:coreProperties>
</file>